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4740B-5CA3-41F0-B15E-A56562586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A6264B-508A-4D8D-9529-99847CFE4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518DE-17B5-46B2-8643-D10F747E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9E282F-4AD7-4F7E-8ECC-438E0977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7FDADD-0AD9-4A41-A51D-46B4400B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25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226CB-9528-4D1A-8F38-0B901AC5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FECF6F-D942-44D8-ADED-C1AE94065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896886-DDAF-40F1-9666-D3755C2E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A901B1-1647-44DA-BF38-D6F13CCD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2B5A1-F641-4969-A600-B5106B5A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04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64FFF-676D-4C43-AC04-7D4643975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728179-AFB9-4D33-A9D1-ED1167222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81FBB-F7C8-494D-A9D4-3A0246DF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28061-A00B-4B18-9AA8-8486CD19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75E0C0-3117-4B63-B829-FAFB1D19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44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B5B3F-499F-414F-8B87-AE2BDD56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16BD98-368E-425A-826C-5EA9CB37D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502746-8384-4F3E-BB06-2C3BFE98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C5CC2-8BBF-4BD4-9D05-EC5E679D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7A4FB7-A203-45EA-9F66-3C3E61C3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78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B52E7-CA15-4669-AA79-0B44F510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BF3618-1A67-40DB-960F-6F612F533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01821F-BED2-4216-8579-EEBE16A0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EBD2BA-17F9-4539-8AC7-026D9679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4C344B-F07B-46D3-B9A8-C6EC0F2D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5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19353-5E93-438C-A93D-C16731E4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AAF9E5-9891-4202-878B-E126A0689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8543FB-FA63-488F-AF64-B299920F8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ACEB65-F438-4180-8C1D-595B35E1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6693CD-0C43-4BB4-BFA4-35836597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252681-C82D-4918-AF20-EAF69C17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42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DA433-12A2-495E-9344-FD0FEF3C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AF6464-A455-4486-8DD3-B9AD10357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414291-CAEB-46F2-A2D4-3E382F66D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8ADD7C-EC19-4995-B8B3-16DDB7580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9D35CC-C2EF-45BA-856A-D9B05BA16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086BEB-5247-43BE-9B33-1C93CC8A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08A268-6612-48D3-A2FA-18E74511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11E32F-5C14-48B3-8B54-8F013E85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41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81635-FA62-4DFE-8813-34A5ACE3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084982-52B1-4630-BD06-86A9C501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9DA4C5-76D9-45AE-B902-9AC31EB5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07C6E1-3779-490D-872F-34D3BB88A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47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E18C6D-3253-4C4F-85B3-3E9D2C0B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E8375A-9D64-46AF-9612-4B978C78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E6C913-4372-4426-A122-29B757BC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9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1DA66-4C86-41A9-A481-7DB91312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85EFDD-7484-4DA3-B7DE-E7F0FCAD2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F2C57B-D80D-4AF7-BFED-804189272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DF9FD1-23DA-4E78-A7EC-90E22F401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312F9C-AB13-4848-B04B-4476786D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63EB29-3D81-49D7-A010-9808E049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04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87721-282E-4B98-ACAF-D8B7BA03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2BE4ED-0F8B-4B88-8856-431329374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B2E28B-9DA5-4546-A5A6-77574189C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88AF0A-A2C8-46B0-AB76-F4F0B185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9EDF5B-B6FF-4572-A44A-064F55BF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B3F9CA-8916-4E7B-9636-49B35541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7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4EA8BC-34D0-4BDC-9A2B-212A7254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048E5B-BF9D-4F1C-8EF2-797A4E9A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8A82EA-D08F-4187-AD2E-2A8B7E4B9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A27A-756F-4FFD-9475-6C8A44FD79B1}" type="datetimeFigureOut">
              <a:rPr lang="es-ES" smtClean="0"/>
              <a:t>28/09/2023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72A2A-8229-44DF-9BB8-4BDF1E078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331E2E-DFD4-4ECB-9763-8DFED3D39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C78A-0919-46C3-8EFA-71554BAD3DA0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BF7F40D-B889-478F-A2BC-5F7C2BD718B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1" y="136172"/>
            <a:ext cx="898118" cy="252000"/>
          </a:xfrm>
          <a:prstGeom prst="rect">
            <a:avLst/>
          </a:prstGeom>
        </p:spPr>
      </p:pic>
      <p:grpSp>
        <p:nvGrpSpPr>
          <p:cNvPr id="16" name="Grupo 15">
            <a:extLst>
              <a:ext uri="{FF2B5EF4-FFF2-40B4-BE49-F238E27FC236}">
                <a16:creationId xmlns:a16="http://schemas.microsoft.com/office/drawing/2014/main" id="{9309EC69-BBE0-435C-8F1A-8129119FCD39}"/>
              </a:ext>
            </a:extLst>
          </p:cNvPr>
          <p:cNvGrpSpPr/>
          <p:nvPr userDrawn="1"/>
        </p:nvGrpSpPr>
        <p:grpSpPr>
          <a:xfrm>
            <a:off x="10952076" y="118239"/>
            <a:ext cx="1160713" cy="252000"/>
            <a:chOff x="10086047" y="1208495"/>
            <a:chExt cx="1160713" cy="252000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0CF5580E-1BF6-4C13-BAFA-EEC7196331C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60" r="11412" b="30071"/>
            <a:stretch/>
          </p:blipFill>
          <p:spPr>
            <a:xfrm>
              <a:off x="10415907" y="1208495"/>
              <a:ext cx="830853" cy="241804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2D8EF3F5-195F-4DA4-9F64-D5F7A9E1C28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167" b="63243"/>
            <a:stretch/>
          </p:blipFill>
          <p:spPr>
            <a:xfrm>
              <a:off x="10086047" y="1208495"/>
              <a:ext cx="401724" cy="25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364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1EDCD-E7BB-4621-B727-6105D881C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57E43A-D2D4-4056-A12E-EB8039EF1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73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IRIA</dc:creator>
  <cp:lastModifiedBy>IRIA</cp:lastModifiedBy>
  <cp:revision>5</cp:revision>
  <dcterms:created xsi:type="dcterms:W3CDTF">2022-09-07T08:27:19Z</dcterms:created>
  <dcterms:modified xsi:type="dcterms:W3CDTF">2023-09-28T07:49:42Z</dcterms:modified>
</cp:coreProperties>
</file>